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notesMasterIdLst>
    <p:notesMasterId r:id="rId3"/>
  </p:notesMasterIdLst>
  <p:sldIdLst>
    <p:sldId id="353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80" d="100"/>
          <a:sy n="80" d="100"/>
        </p:scale>
        <p:origin x="-1116" y="-3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26.04.2021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26.04.2021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26.04.2021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26.04.2021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26.04.2021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26.04.2021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26.04.2021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26.04.2021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830028" y="2344620"/>
            <a:ext cx="2952327" cy="360040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1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Эрудит</a:t>
            </a:r>
            <a:r>
              <a:rPr lang="ru-RU" sz="1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интеллектуаль</a:t>
            </a:r>
            <a:r>
              <a:rPr lang="ru-RU" sz="1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уены</a:t>
            </a:r>
            <a:endParaRPr lang="ru-RU" sz="1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-202300" y="2418580"/>
            <a:ext cx="3026197" cy="864096"/>
          </a:xfrm>
        </p:spPr>
        <p:txBody>
          <a:bodyPr>
            <a:normAutofit/>
          </a:bodyPr>
          <a:lstStyle/>
          <a:p>
            <a:pPr algn="ctr"/>
            <a:r>
              <a:rPr lang="tt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Балалар </a:t>
            </a:r>
            <a:r>
              <a:rPr lang="tt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бакчалары арасында үткәрелгән Г.Тукай </a:t>
            </a:r>
            <a:r>
              <a:rPr lang="tt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әсәрләре буенча  </a:t>
            </a: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театр б</a:t>
            </a:r>
            <a:r>
              <a:rPr lang="tt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әйгесе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pic>
        <p:nvPicPr>
          <p:cNvPr id="1026" name="Picture 2" descr="C:\Users\1\AppData\Local\Temp\Rar$DIa0.212\Мероприятие на тему «Дус яшибез, шуның белән көчле без”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149" y="2715766"/>
            <a:ext cx="2520280" cy="1884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149" y="228468"/>
            <a:ext cx="3656207" cy="2053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20895" y="4600670"/>
            <a:ext cx="21802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Милли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уеннар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декадасы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3" y="411005"/>
            <a:ext cx="2494293" cy="187071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94920"/>
            <a:ext cx="3411487" cy="15574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920852" y="0"/>
            <a:ext cx="5900043" cy="45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Әтнә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44733"/>
            <a:ext cx="3823731" cy="15926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5049" y="4223144"/>
            <a:ext cx="37170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Туган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тел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көненә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Г.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Тукайның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тууына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135 ел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тулуга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багышланган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тантаналы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чара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4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3340</TotalTime>
  <Words>36</Words>
  <Application>Microsoft Office PowerPoint</Application>
  <PresentationFormat>Экран (16:9)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«Эрудит» интеллектуаль уены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</cp:lastModifiedBy>
  <cp:revision>469</cp:revision>
  <cp:lastPrinted>2021-02-01T07:48:05Z</cp:lastPrinted>
  <dcterms:created xsi:type="dcterms:W3CDTF">2015-10-13T08:15:21Z</dcterms:created>
  <dcterms:modified xsi:type="dcterms:W3CDTF">2021-04-26T07:56:09Z</dcterms:modified>
</cp:coreProperties>
</file>